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84" r:id="rId5"/>
    <p:sldId id="264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2" r:id="rId14"/>
    <p:sldId id="266" r:id="rId15"/>
    <p:sldId id="268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280" autoAdjust="0"/>
  </p:normalViewPr>
  <p:slideViewPr>
    <p:cSldViewPr showGuides="1">
      <p:cViewPr varScale="1">
        <p:scale>
          <a:sx n="63" d="100"/>
          <a:sy n="63" d="100"/>
        </p:scale>
        <p:origin x="84" y="9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10/18/2022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10/18/2022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10/18/2022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10/18/2022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10/18/2022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10/18/2022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10/18/2022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10/18/2022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10/18/2022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9B11F-2FA3-4E47-97E9-F729A097B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878" y="152400"/>
            <a:ext cx="5251068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914400"/>
          </a:xfrm>
        </p:spPr>
        <p:txBody>
          <a:bodyPr/>
          <a:lstStyle/>
          <a:p>
            <a:r>
              <a:rPr lang="en-US" b="1" dirty="0" err="1"/>
              <a:t>EN</a:t>
            </a:r>
            <a:r>
              <a:rPr lang="en-US" dirty="0" err="1"/>
              <a:t>acción</a:t>
            </a:r>
            <a:r>
              <a:rPr lang="en-US" b="1" dirty="0"/>
              <a:t> </a:t>
            </a:r>
            <a:r>
              <a:rPr lang="en-US" sz="2800" dirty="0"/>
              <a:t>Guía para escribir (F-1)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2" y="990600"/>
            <a:ext cx="7848600" cy="5943600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Hoy, estoy agradecido por…</a:t>
            </a:r>
            <a:endParaRPr lang="en-US" dirty="0"/>
          </a:p>
          <a:p>
            <a:r>
              <a:rPr lang="es-ES" dirty="0"/>
              <a:t>No quería asistir a este taller de escritura, hoy, pero aquí estoy. Mi Poder Superior quiere que comparta lo que tengo en mi corazón.</a:t>
            </a:r>
            <a:endParaRPr lang="en-US" dirty="0"/>
          </a:p>
          <a:p>
            <a:r>
              <a:rPr lang="es-ES" dirty="0"/>
              <a:t>Si no has realizado ningún trabajo de Servicio, ¿por qué no?</a:t>
            </a:r>
            <a:endParaRPr lang="en-US" dirty="0"/>
          </a:p>
          <a:p>
            <a:r>
              <a:rPr lang="es-ES" dirty="0"/>
              <a:t>Mis percepciones han cambiado desde que asisto a Al-Anón. Escribe sobre eso.</a:t>
            </a:r>
            <a:endParaRPr lang="en-US" dirty="0"/>
          </a:p>
          <a:p>
            <a:r>
              <a:rPr lang="es-ES" dirty="0"/>
              <a:t>¿Qué obtienes cuando semanalmente asistes a varias reuniones de Al-Anón?</a:t>
            </a:r>
            <a:endParaRPr lang="en-US" dirty="0"/>
          </a:p>
          <a:p>
            <a:r>
              <a:rPr lang="es-ES" dirty="0"/>
              <a:t>¿Qué tienes miedo de hacer? ¿Cómo el programa de Al-Anón esta ayudándote con los miedos?</a:t>
            </a:r>
            <a:endParaRPr lang="en-US" dirty="0"/>
          </a:p>
          <a:p>
            <a:r>
              <a:rPr lang="es-ES" dirty="0"/>
              <a:t>No podemos decirles a otros miembros cómo hacerlo, pero ofrecemos nuestra experiencia, fortaleza y esperanza. ¿Cómo te ha ayudado esto?</a:t>
            </a:r>
            <a:endParaRPr lang="en-US" dirty="0"/>
          </a:p>
          <a:p>
            <a:r>
              <a:rPr lang="es-ES" dirty="0"/>
              <a:t>Elije uno de los temas de arriba y escríbelo en el cuaderno de notas.</a:t>
            </a:r>
            <a:endParaRPr lang="en-US" dirty="0"/>
          </a:p>
          <a:p>
            <a:r>
              <a:rPr lang="es-ES" dirty="0"/>
              <a:t>Puedes escribir tanto o tan poco como quieras, pero por favor escribe algo. Tus sentimientos son importantes.  Tu historia ayudara a otros miembros.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C6B751-E406-491B-BF1F-07416924A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599">
            <a:off x="8321115" y="1142681"/>
            <a:ext cx="3432931" cy="50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4445000"/>
            <a:ext cx="7848600" cy="1651000"/>
          </a:xfrm>
        </p:spPr>
        <p:txBody>
          <a:bodyPr/>
          <a:lstStyle/>
          <a:p>
            <a:r>
              <a:rPr lang="en-US" b="1" dirty="0" err="1"/>
              <a:t>EN</a:t>
            </a:r>
            <a:r>
              <a:rPr lang="en-US" dirty="0" err="1"/>
              <a:t>acción</a:t>
            </a:r>
            <a:r>
              <a:rPr lang="en-US" b="1" dirty="0"/>
              <a:t> </a:t>
            </a:r>
            <a:r>
              <a:rPr lang="en-US" sz="2800" dirty="0"/>
              <a:t>Guía para escribir (F-1)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Comparte tu Historia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152400"/>
            <a:ext cx="10158703" cy="1066800"/>
          </a:xfrm>
        </p:spPr>
        <p:txBody>
          <a:bodyPr/>
          <a:lstStyle/>
          <a:p>
            <a:r>
              <a:rPr lang="en-US" dirty="0" err="1"/>
              <a:t>Envía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Escritura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ABA00-8001-43BB-9D1E-4D3B8E159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3" t="23993" r="53126" b="13991"/>
          <a:stretch/>
        </p:blipFill>
        <p:spPr>
          <a:xfrm>
            <a:off x="531812" y="1397726"/>
            <a:ext cx="11125200" cy="49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9812" y="762000"/>
            <a:ext cx="7008574" cy="3298825"/>
          </a:xfrm>
        </p:spPr>
        <p:txBody>
          <a:bodyPr/>
          <a:lstStyle/>
          <a:p>
            <a:r>
              <a:rPr lang="en-US" b="1"/>
              <a:t>EN </a:t>
            </a:r>
            <a:r>
              <a:rPr lang="en-US"/>
              <a:t>acción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838" y="4927600"/>
            <a:ext cx="7008574" cy="1244600"/>
          </a:xfrm>
        </p:spPr>
        <p:txBody>
          <a:bodyPr/>
          <a:lstStyle/>
          <a:p>
            <a:r>
              <a:rPr lang="en-US" dirty="0"/>
              <a:t>Guía para escribir (F-1)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C71B40-61A4-499C-B8B8-2CA3387E9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2" y="47836"/>
            <a:ext cx="2926869" cy="42369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07B2FC-63B9-4AAA-B8B9-AD8D81D47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9034">
            <a:off x="8837887" y="2139338"/>
            <a:ext cx="2984981" cy="44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</a:t>
            </a:r>
            <a:r>
              <a:rPr lang="en-US" dirty="0"/>
              <a:t>acción </a:t>
            </a:r>
            <a:r>
              <a:rPr lang="en-US" sz="2800" dirty="0"/>
              <a:t>Guía para escribir (F-1)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457489" y="1701800"/>
            <a:ext cx="7817174" cy="485140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Todos tienen algo que compartir sobre el programa de Al-</a:t>
            </a:r>
            <a:r>
              <a:rPr lang="es-ES" dirty="0" err="1"/>
              <a:t>Anon</a:t>
            </a:r>
            <a:r>
              <a:rPr lang="es-ES" dirty="0"/>
              <a:t>, ya sea que seas un recién llegado o un miembro de toda la vida. </a:t>
            </a:r>
          </a:p>
          <a:p>
            <a:pPr lvl="1"/>
            <a:r>
              <a:rPr lang="es-ES" dirty="0"/>
              <a:t>Al-</a:t>
            </a:r>
            <a:r>
              <a:rPr lang="es-ES" dirty="0" err="1"/>
              <a:t>Anon</a:t>
            </a:r>
            <a:r>
              <a:rPr lang="es-ES" dirty="0"/>
              <a:t> nos ayuda a recuperarnos de los efectos de la bebida de nuestros seres queridos, para mejorar y tener el valor de vivir vidas más felices. </a:t>
            </a:r>
          </a:p>
          <a:p>
            <a:pPr lvl="1"/>
            <a:r>
              <a:rPr lang="es-ES" dirty="0"/>
              <a:t>Hay lágrimas, miedos, risas y alegrías. </a:t>
            </a:r>
          </a:p>
          <a:p>
            <a:pPr lvl="1"/>
            <a:r>
              <a:rPr lang="es-ES" dirty="0"/>
              <a:t>Somos capaces de hacer frente y responder a las penas, milagros y contratiempos, de nuestras vidas y también continuar viviendo nuestras vidas con alegría y fe en nuestro poder superior como parte de nuestra vida. </a:t>
            </a:r>
          </a:p>
          <a:p>
            <a:pPr lvl="1"/>
            <a:r>
              <a:rPr lang="es-ES" dirty="0"/>
              <a:t>La recuperación es una jornada, un viaje de recuperación.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A2E08F-09BD-42BE-8F8B-A9627B115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1" y="1693410"/>
            <a:ext cx="3001877" cy="4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EN</a:t>
            </a:r>
            <a:r>
              <a:rPr lang="en-US" dirty="0" err="1"/>
              <a:t>acción</a:t>
            </a:r>
            <a:r>
              <a:rPr lang="en-US" b="1" dirty="0"/>
              <a:t> </a:t>
            </a:r>
            <a:r>
              <a:rPr lang="en-US" sz="2800" dirty="0"/>
              <a:t>Guía para escribir (F-1)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01800"/>
            <a:ext cx="7644103" cy="4470400"/>
          </a:xfrm>
        </p:spPr>
        <p:txBody>
          <a:bodyPr>
            <a:normAutofit/>
          </a:bodyPr>
          <a:lstStyle/>
          <a:p>
            <a:r>
              <a:rPr lang="es-ES" dirty="0"/>
              <a:t>No necesita tener todas las respuestas, y su historia no tiene que ser perfecta. </a:t>
            </a:r>
          </a:p>
          <a:p>
            <a:pPr lvl="1"/>
            <a:r>
              <a:rPr lang="es-ES" dirty="0"/>
              <a:t>El personal, de la oficina del Servicio Mundial, editará su gramática, puntuación y ortografía. </a:t>
            </a:r>
          </a:p>
          <a:p>
            <a:pPr lvl="1"/>
            <a:r>
              <a:rPr lang="es-ES" dirty="0"/>
              <a:t>Todo lo que necesita hacer es compartir sus sentimientos de corazón.</a:t>
            </a:r>
          </a:p>
          <a:p>
            <a:r>
              <a:rPr lang="es-ES" dirty="0"/>
              <a:t>Se necesita valentía para escribir con total honestidad, pero encontrar ese valentía es un paso adelante para su recuperación y para aquellos que leen su historia.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1B4BA-40CE-494A-8291-388ADE4AB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212" y="1127388"/>
            <a:ext cx="3276600" cy="50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EN</a:t>
            </a:r>
            <a:r>
              <a:rPr lang="en-US" dirty="0" err="1"/>
              <a:t>acción</a:t>
            </a:r>
            <a:r>
              <a:rPr lang="en-US" b="1" dirty="0"/>
              <a:t> </a:t>
            </a:r>
            <a:r>
              <a:rPr lang="en-US" sz="2800" dirty="0"/>
              <a:t>Guía para escribir (F-1)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427412" y="1701800"/>
            <a:ext cx="8077200" cy="508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Recuento de palabras para las características del artículo en la revista “</a:t>
            </a:r>
            <a:r>
              <a:rPr lang="es-ES" b="1" dirty="0" err="1">
                <a:solidFill>
                  <a:srgbClr val="FF0000"/>
                </a:solidFill>
              </a:rPr>
              <a:t>Forum</a:t>
            </a:r>
            <a:r>
              <a:rPr lang="es-ES" b="1" dirty="0">
                <a:solidFill>
                  <a:srgbClr val="FF0000"/>
                </a:solidFill>
              </a:rPr>
              <a:t>”: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s-ES" dirty="0"/>
              <a:t>Uso compartido estándar: es de 300 a 400 palabras</a:t>
            </a:r>
            <a:endParaRPr lang="en-US" b="1" dirty="0"/>
          </a:p>
          <a:p>
            <a:pPr lvl="0"/>
            <a:r>
              <a:rPr lang="es-ES" dirty="0"/>
              <a:t>Compartir "Nuestros Tres Legados" (un Paso, una Tradición o un concepto de servicio) -200 a 400 palabras</a:t>
            </a:r>
            <a:endParaRPr lang="en-US" b="1" dirty="0"/>
          </a:p>
          <a:p>
            <a:pPr lvl="0"/>
            <a:r>
              <a:rPr lang="es-ES" dirty="0"/>
              <a:t>"Mi historia" - hasta1,200 palabras</a:t>
            </a:r>
            <a:endParaRPr lang="en-US" b="1" dirty="0"/>
          </a:p>
          <a:p>
            <a:pPr lvl="0"/>
            <a:r>
              <a:rPr lang="es-ES" dirty="0"/>
              <a:t>“mensajes cortos" – es de 100 a 250 palabras</a:t>
            </a:r>
            <a:endParaRPr lang="en-US" b="1" dirty="0"/>
          </a:p>
          <a:p>
            <a:pPr lvl="0"/>
            <a:r>
              <a:rPr lang="es-ES" dirty="0"/>
              <a:t>“Una o dos oraciones que reflejen su </a:t>
            </a:r>
            <a:r>
              <a:rPr lang="es-ES" dirty="0" err="1"/>
              <a:t>recuperacion</a:t>
            </a:r>
            <a:r>
              <a:rPr lang="es-ES" dirty="0"/>
              <a:t>": de 15 a 50 palabras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E82DF-CFC1-4F67-8971-4F01299AA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1701800"/>
            <a:ext cx="29718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/>
          <a:lstStyle/>
          <a:p>
            <a:r>
              <a:rPr lang="en-US" b="1" dirty="0" err="1"/>
              <a:t>EN</a:t>
            </a:r>
            <a:r>
              <a:rPr lang="en-US" dirty="0" err="1"/>
              <a:t>acción</a:t>
            </a:r>
            <a:r>
              <a:rPr lang="en-US" b="1" dirty="0"/>
              <a:t> </a:t>
            </a:r>
            <a:r>
              <a:rPr lang="en-US" sz="2800" dirty="0"/>
              <a:t>Guía para escribir (F-1)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3" y="990600"/>
            <a:ext cx="7772399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Las ideas de los temas son tan ilimitadas como tu imaginación: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s-ES" dirty="0"/>
              <a:t>Los legados (seleccione un Paso, una Tradición o un Concepto de Servicio). ¿Cómo le ha ayudado uno de estos específicamente en su vida?</a:t>
            </a:r>
            <a:endParaRPr lang="en-US" b="1" dirty="0"/>
          </a:p>
          <a:p>
            <a:pPr lvl="0"/>
            <a:r>
              <a:rPr lang="es-ES" dirty="0"/>
              <a:t>Lemas, por ejemplo : “Mantenlo Simple” Escucha y Aprende ", “Un día a la vez," etc. (Ver índice de Libros de Al-</a:t>
            </a:r>
            <a:r>
              <a:rPr lang="es-ES" dirty="0" err="1"/>
              <a:t>Anon</a:t>
            </a:r>
            <a:r>
              <a:rPr lang="es-ES" dirty="0"/>
              <a:t> y Alateen para lemas adicionales.)</a:t>
            </a:r>
            <a:endParaRPr lang="en-US" b="1" dirty="0"/>
          </a:p>
          <a:p>
            <a:pPr lvl="0"/>
            <a:r>
              <a:rPr lang="es-ES" dirty="0"/>
              <a:t>Desprendimiento con amor. </a:t>
            </a:r>
            <a:endParaRPr lang="en-US" dirty="0"/>
          </a:p>
          <a:p>
            <a:pPr lvl="0"/>
            <a:r>
              <a:rPr lang="es-ES" dirty="0"/>
              <a:t>Tener o ser un padrino, pedirle a un miembro que sea su padrino, o teniendo que cambiar Padrinos.</a:t>
            </a:r>
            <a:endParaRPr lang="en-US" dirty="0"/>
          </a:p>
          <a:p>
            <a:pPr lvl="0"/>
            <a:r>
              <a:rPr lang="es-ES" dirty="0"/>
              <a:t>Mantener el enfoque en mí mismo.</a:t>
            </a:r>
            <a:endParaRPr lang="en-US" dirty="0"/>
          </a:p>
          <a:p>
            <a:pPr lvl="0"/>
            <a:r>
              <a:rPr lang="es-ES" dirty="0"/>
              <a:t>Vivir en sobriedad.</a:t>
            </a:r>
            <a:endParaRPr lang="en-US" dirty="0"/>
          </a:p>
          <a:p>
            <a:r>
              <a:rPr lang="es-ES" dirty="0"/>
              <a:t>Resolviendo conflictos.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3DCEB-01CD-4C95-9070-28405D212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5716">
            <a:off x="8279610" y="1156488"/>
            <a:ext cx="3276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5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71600"/>
          </a:xfrm>
        </p:spPr>
        <p:txBody>
          <a:bodyPr/>
          <a:lstStyle/>
          <a:p>
            <a:r>
              <a:rPr lang="en-US" b="1" dirty="0" err="1"/>
              <a:t>EN</a:t>
            </a:r>
            <a:r>
              <a:rPr lang="en-US" dirty="0" err="1"/>
              <a:t>acción</a:t>
            </a:r>
            <a:r>
              <a:rPr lang="en-US" b="1" dirty="0"/>
              <a:t> </a:t>
            </a:r>
            <a:r>
              <a:rPr lang="en-US" sz="2800" dirty="0"/>
              <a:t>Guía para escribir (F-1)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79812" y="1447800"/>
            <a:ext cx="7848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Aquí hay algunas sugerencias para tener en cuenta cuando escribe su historia de recuperación para </a:t>
            </a:r>
            <a:r>
              <a:rPr lang="es-ES" b="1" dirty="0" err="1">
                <a:solidFill>
                  <a:srgbClr val="FF0000"/>
                </a:solidFill>
              </a:rPr>
              <a:t>The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Forum</a:t>
            </a:r>
            <a:r>
              <a:rPr lang="es-ES" b="1" dirty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s-ES" dirty="0"/>
              <a:t>Escribir en la primera persona del singular (yo, yo o mi) de Su propia experiencia Concéntrese en sí mismo, no en alguien más.</a:t>
            </a:r>
            <a:endParaRPr lang="en-US" dirty="0"/>
          </a:p>
          <a:p>
            <a:pPr lvl="0"/>
            <a:r>
              <a:rPr lang="es-ES" dirty="0"/>
              <a:t>Mantenga su tema relacionado con Al-</a:t>
            </a:r>
            <a:r>
              <a:rPr lang="es-ES" dirty="0" err="1"/>
              <a:t>Anon</a:t>
            </a:r>
            <a:r>
              <a:rPr lang="es-ES" dirty="0"/>
              <a:t>. Evite generalidades, problemas externos, centro de tratamiento o leguaje terapéutico, filosofías religiosas u otros Programas de doce pasos.</a:t>
            </a:r>
            <a:endParaRPr lang="en-US" dirty="0"/>
          </a:p>
          <a:p>
            <a:r>
              <a:rPr lang="es-ES" dirty="0"/>
              <a:t>Observe las Doce Tradiciones de Al-</a:t>
            </a:r>
            <a:r>
              <a:rPr lang="es-ES" dirty="0" err="1"/>
              <a:t>Anon</a:t>
            </a:r>
            <a:r>
              <a:rPr lang="es-ES" dirty="0"/>
              <a:t> cuando lo comparta.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39D38-DD84-4FBC-BD3B-1751F843B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524000"/>
            <a:ext cx="3124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4445000"/>
            <a:ext cx="7772400" cy="1651000"/>
          </a:xfrm>
        </p:spPr>
        <p:txBody>
          <a:bodyPr/>
          <a:lstStyle/>
          <a:p>
            <a:r>
              <a:rPr lang="en-US" b="1" dirty="0" err="1"/>
              <a:t>EN</a:t>
            </a:r>
            <a:r>
              <a:rPr lang="en-US" dirty="0" err="1"/>
              <a:t>acción</a:t>
            </a:r>
            <a:r>
              <a:rPr lang="en-US" b="1" dirty="0"/>
              <a:t> </a:t>
            </a:r>
            <a:r>
              <a:rPr lang="en-US" sz="2800" dirty="0"/>
              <a:t>Guía para escribir (F-1)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990600"/>
            <a:ext cx="8839200" cy="1296987"/>
          </a:xfrm>
        </p:spPr>
        <p:txBody>
          <a:bodyPr/>
          <a:lstStyle/>
          <a:p>
            <a:r>
              <a:rPr lang="es-ES" dirty="0"/>
              <a:t>TEMAS DE REFELEXION PARA ESCRIBIR TU HISTORIA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5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01028" y="157656"/>
            <a:ext cx="7132646" cy="763888"/>
          </a:xfrm>
        </p:spPr>
        <p:txBody>
          <a:bodyPr/>
          <a:lstStyle/>
          <a:p>
            <a:r>
              <a:rPr lang="en-US" b="1" dirty="0" err="1"/>
              <a:t>EN</a:t>
            </a:r>
            <a:r>
              <a:rPr lang="en-US" dirty="0" err="1"/>
              <a:t>acción</a:t>
            </a:r>
            <a:r>
              <a:rPr lang="en-US" b="1" dirty="0"/>
              <a:t> </a:t>
            </a:r>
            <a:r>
              <a:rPr lang="en-US" sz="2800" dirty="0"/>
              <a:t>Guía para escribir (F-1)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418013" y="1066800"/>
            <a:ext cx="7696200" cy="579120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¿Qué lema (s) de Al-Anón usas más? ¿Y por qué?</a:t>
            </a:r>
            <a:endParaRPr lang="en-US" dirty="0"/>
          </a:p>
          <a:p>
            <a:r>
              <a:rPr lang="es-ES" dirty="0"/>
              <a:t>¿Qué hace especial a tu GRUPO?</a:t>
            </a:r>
            <a:endParaRPr lang="en-US" dirty="0"/>
          </a:p>
          <a:p>
            <a:r>
              <a:rPr lang="es-ES" dirty="0"/>
              <a:t>Al asistir a Al-Anón, he aprendido que soy especial porque ...</a:t>
            </a:r>
            <a:endParaRPr lang="en-US" dirty="0"/>
          </a:p>
          <a:p>
            <a:r>
              <a:rPr lang="es-ES" dirty="0"/>
              <a:t>¿Qué áreas de su hogar, lugar de trabajo o vida han experimentado cambios al asistir a Al-Anón?</a:t>
            </a:r>
            <a:endParaRPr lang="en-US" dirty="0"/>
          </a:p>
          <a:p>
            <a:r>
              <a:rPr lang="es-ES" dirty="0"/>
              <a:t>¿Cómo has aprendido a cuidarte en Al-Anón?</a:t>
            </a:r>
            <a:endParaRPr lang="en-US" dirty="0"/>
          </a:p>
          <a:p>
            <a:r>
              <a:rPr lang="es-ES" dirty="0"/>
              <a:t>¿Qué te hace regresar a las reuniones?</a:t>
            </a:r>
            <a:endParaRPr lang="en-US" dirty="0"/>
          </a:p>
          <a:p>
            <a:r>
              <a:rPr lang="es-ES" dirty="0"/>
              <a:t>Mis sentimientos están heridos. Por favor "escúchame".</a:t>
            </a:r>
            <a:endParaRPr lang="en-US" dirty="0"/>
          </a:p>
          <a:p>
            <a:r>
              <a:rPr lang="es-ES" dirty="0"/>
              <a:t>¿Qué quieres decir?</a:t>
            </a:r>
            <a:endParaRPr lang="en-US" dirty="0"/>
          </a:p>
          <a:p>
            <a:r>
              <a:rPr lang="es-ES" dirty="0"/>
              <a:t>¿Te sientes culpable por algo? ¿Cómo te ha ayudado Al-Anón a través de este SENTIMIENTO?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FA53B-6E9C-47E4-84EC-A63AB22CA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04" t="11991" r="14991" b="5989"/>
          <a:stretch/>
        </p:blipFill>
        <p:spPr>
          <a:xfrm>
            <a:off x="227012" y="921543"/>
            <a:ext cx="4038600" cy="517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9</TotalTime>
  <Words>819</Words>
  <Application>Microsoft Office PowerPoint</Application>
  <PresentationFormat>Custom</PresentationFormat>
  <Paragraphs>61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Books 16x9</vt:lpstr>
      <vt:lpstr>PowerPoint Presentation</vt:lpstr>
      <vt:lpstr>EN acción</vt:lpstr>
      <vt:lpstr>Enacción Guía para escribir (F-1)</vt:lpstr>
      <vt:lpstr>ENacción Guía para escribir (F-1)</vt:lpstr>
      <vt:lpstr>ENacción Guía para escribir (F-1)</vt:lpstr>
      <vt:lpstr>ENacción Guía para escribir (F-1)</vt:lpstr>
      <vt:lpstr>ENacción Guía para escribir (F-1)</vt:lpstr>
      <vt:lpstr>ENacción Guía para escribir (F-1)</vt:lpstr>
      <vt:lpstr>ENacción Guía para escribir (F-1)</vt:lpstr>
      <vt:lpstr>ENacción Guía para escribir (F-1)</vt:lpstr>
      <vt:lpstr>ENacción Guía para escribir (F-1)</vt:lpstr>
      <vt:lpstr>Envía tu Escritura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Forum</dc:title>
  <dc:creator>Robert Ciatti</dc:creator>
  <cp:lastModifiedBy>Ciatti, Robert (Bob) [US]</cp:lastModifiedBy>
  <cp:revision>21</cp:revision>
  <dcterms:created xsi:type="dcterms:W3CDTF">2018-06-08T22:56:21Z</dcterms:created>
  <dcterms:modified xsi:type="dcterms:W3CDTF">2022-10-18T23:16:25Z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