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5808-60BE-4C44-A0CA-6AA06FE64AD2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3A00A7-2BA9-496E-830A-A22494E2A2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5808-60BE-4C44-A0CA-6AA06FE64AD2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00A7-2BA9-496E-830A-A22494E2A2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3A00A7-2BA9-496E-830A-A22494E2A2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5808-60BE-4C44-A0CA-6AA06FE64AD2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5808-60BE-4C44-A0CA-6AA06FE64AD2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3A00A7-2BA9-496E-830A-A22494E2A2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5808-60BE-4C44-A0CA-6AA06FE64AD2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3A00A7-2BA9-496E-830A-A22494E2A2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3F75808-60BE-4C44-A0CA-6AA06FE64AD2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00A7-2BA9-496E-830A-A22494E2A2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5808-60BE-4C44-A0CA-6AA06FE64AD2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3A00A7-2BA9-496E-830A-A22494E2A2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5808-60BE-4C44-A0CA-6AA06FE64AD2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3A00A7-2BA9-496E-830A-A22494E2A2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5808-60BE-4C44-A0CA-6AA06FE64AD2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3A00A7-2BA9-496E-830A-A22494E2A2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3A00A7-2BA9-496E-830A-A22494E2A2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5808-60BE-4C44-A0CA-6AA06FE64AD2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3A00A7-2BA9-496E-830A-A22494E2A2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3F75808-60BE-4C44-A0CA-6AA06FE64AD2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3F75808-60BE-4C44-A0CA-6AA06FE64AD2}" type="datetimeFigureOut">
              <a:rPr lang="en-US" smtClean="0"/>
              <a:t>7/15/2015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3A00A7-2BA9-496E-830A-A22494E2A2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What are your Dreams for the Future of Al-Anon?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3">
                    <a:lumMod val="75000"/>
                  </a:schemeClr>
                </a:solidFill>
              </a:rPr>
              <a:t>Dreams</a:t>
            </a:r>
            <a:endParaRPr lang="en-US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49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Dreams</a:t>
            </a:r>
            <a:endParaRPr lang="en-US" sz="6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Expand our Thinking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See the Traditions as expansive rather than restrictive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Don’t reduce Dreams because they seem “too out there” or  because its never been done before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Don’t let the fear of lack stop us from trying to expand our horizons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Think abundantly 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Can we change our thinking? Isn't that what our Al-Anon recovery experience is about?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1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Dreams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With this exercise we are going to expand our minds to the limits of our dreams to achieve the Boards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Vision;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“All people affected by someone's drinking will find help and recovery in every community”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15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Dreams From our Members</a:t>
            </a:r>
            <a:endParaRPr lang="en-US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Have an Al-Anon PSA played during the Superbowl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Place billboards in all District’s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Break the buck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Have 4 Al-Anon members for every Alcoholic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Have 100% group participation in WSO donations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Use technology to reach a variety of cultures and rural areas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Increase more “presumption of goodwill”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Let all </a:t>
            </a:r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mental health professionals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know about Al-Anon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22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Dreams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Before we start identifying your dreams , because we are trying to live the spiritual principles I want to have a few moments of silence while you connect to that Spiritual Power of your understanding, then we will say the Serenity Prayer and open the floor for Dreams!!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2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137</TotalTime>
  <Words>224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Georgia</vt:lpstr>
      <vt:lpstr>Wingdings</vt:lpstr>
      <vt:lpstr>Wingdings 2</vt:lpstr>
      <vt:lpstr>Civic</vt:lpstr>
      <vt:lpstr>Dreams</vt:lpstr>
      <vt:lpstr>Dreams</vt:lpstr>
      <vt:lpstr>Dreams</vt:lpstr>
      <vt:lpstr>Dreams From our Members</vt:lpstr>
      <vt:lpstr>Dreams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Dreams</dc:title>
  <dc:creator>Wendy</dc:creator>
  <cp:lastModifiedBy>Wendy Roth</cp:lastModifiedBy>
  <cp:revision>7</cp:revision>
  <dcterms:created xsi:type="dcterms:W3CDTF">2015-06-24T15:12:24Z</dcterms:created>
  <dcterms:modified xsi:type="dcterms:W3CDTF">2015-07-15T17:32:07Z</dcterms:modified>
</cp:coreProperties>
</file>